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6" r:id="rId3"/>
    <p:sldId id="267" r:id="rId4"/>
    <p:sldId id="269" r:id="rId5"/>
    <p:sldId id="268" r:id="rId6"/>
    <p:sldId id="270" r:id="rId7"/>
    <p:sldId id="258" r:id="rId8"/>
    <p:sldId id="260" r:id="rId9"/>
    <p:sldId id="264" r:id="rId10"/>
    <p:sldId id="261" r:id="rId11"/>
    <p:sldId id="257" r:id="rId12"/>
    <p:sldId id="259" r:id="rId13"/>
    <p:sldId id="262" r:id="rId14"/>
    <p:sldId id="265" r:id="rId15"/>
    <p:sldId id="26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47983-235B-4AC1-AFB8-980BB77AE3E6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6042-4B16-4107-90B7-604159E0F9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6042-4B16-4107-90B7-604159E0F91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6042-4B16-4107-90B7-604159E0F91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4A1F32-CE55-482C-A6E8-52416B94681B}" type="datetimeFigureOut">
              <a:rPr lang="es-ES" smtClean="0"/>
              <a:pPr/>
              <a:t>22/09/2010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9C6F79-281C-4813-BD21-0F32D8A6AE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Centro escolar católico san Antonio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7200928" cy="485778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Integrantes: Fátima Sosa </a:t>
            </a:r>
          </a:p>
          <a:p>
            <a:pPr algn="l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Karina morales</a:t>
            </a:r>
          </a:p>
          <a:p>
            <a:pPr algn="l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krissia Gonzales 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Margory Segura</a:t>
            </a:r>
          </a:p>
          <a:p>
            <a:pPr algn="l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Estefaní Montes</a:t>
            </a:r>
          </a:p>
          <a:p>
            <a:pPr algn="l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Roxana Galeano </a:t>
            </a:r>
          </a:p>
        </p:txBody>
      </p:sp>
    </p:spTree>
  </p:cSld>
  <p:clrMapOvr>
    <a:masterClrMapping/>
  </p:clrMapOvr>
  <p:transition advClick="0" advTm="5000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Contaminación agrícola: </a:t>
            </a:r>
            <a:r>
              <a:rPr lang="es-ES" dirty="0" smtClean="0"/>
              <a:t>Es la que ocasiona la agricultura con el uso de abonos y pesticidas. También los residuos de la ganadería.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229600" cy="1828800"/>
          </a:xfrm>
        </p:spPr>
        <p:txBody>
          <a:bodyPr>
            <a:noAutofit/>
          </a:bodyPr>
          <a:lstStyle/>
          <a:p>
            <a:r>
              <a:rPr lang="es-ES" sz="7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</a:t>
            </a:r>
            <a:r>
              <a:rPr lang="es-ES" sz="7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CONTAMINACION</a:t>
            </a:r>
            <a:r>
              <a:rPr lang="es-ES" sz="7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INDUSTRIAL</a:t>
            </a:r>
            <a:endParaRPr lang="es-ES" sz="7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Contaminación industrial: </a:t>
            </a:r>
            <a:r>
              <a:rPr lang="es-ES" b="1" dirty="0"/>
              <a:t>Es aquella producida por la industria cuando lanza sus residuos a los ríos. Esta contaminación es muy elevada dada la gran cantidad de agua que necesita la industria en el proceso de producción. </a:t>
            </a:r>
            <a:r>
              <a:rPr lang="es-ES" b="1" dirty="0" smtClean="0"/>
              <a:t> 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56"/>
            <a:ext cx="35385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90" y="1071546"/>
            <a:ext cx="2382893" cy="20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0"/>
            <a:ext cx="4857763" cy="36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785926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CONTAMINACION URBANA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Contaminación urbana:</a:t>
            </a:r>
            <a:r>
              <a:rPr lang="es-ES" dirty="0" smtClean="0"/>
              <a:t> Es la producida en las casas por la producción de basuras, productos de la limpieza, etc. También debemos incluir la contaminación de los vehículos a motor (coches, motos, etc.)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ESCASES DE AGUA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5992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FACTORES QUE DESTACAN EN LA ESCASEZ DE AGUA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-sobre todo los de orden climático o meteorológico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-Mal uso de el agua.</a:t>
            </a:r>
            <a:endParaRPr lang="es-ES" dirty="0"/>
          </a:p>
        </p:txBody>
      </p:sp>
    </p:spTree>
  </p:cSld>
  <p:clrMapOvr>
    <a:masterClrMapping/>
  </p:clrMapOvr>
  <p:transition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PAISES QUE SUFREN SEQUIA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67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CONTAMINACION</a:t>
            </a:r>
            <a:r>
              <a:rPr lang="es-ES" sz="7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s-ES" sz="67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AGUA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Principalmente el caso de muchas zonas como:   </a:t>
            </a:r>
            <a:r>
              <a:rPr lang="es-ES" dirty="0" smtClean="0"/>
              <a:t>Angola, Burundi, Eritrea, Etiopía, Kenia, Lesoto, Mauritania, Somalia, Sudán, Suazilandia, Tanzania, Uganda, Yibuti en África; Afganistán, Armenia, Azerbaiyán, Georgia, Irak, Jordania, Nepal, Siria, Tayikistán en Asia; Argentina, Chile,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Autofit/>
          </a:bodyPr>
          <a:lstStyle/>
          <a:p>
            <a:r>
              <a:rPr lang="es-ES" sz="6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Enfermedades causadas por la contaminación del agua en El Salvador:</a:t>
            </a:r>
            <a:endParaRPr lang="es-ES" sz="6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Infecciones alimentarias: </a:t>
            </a:r>
            <a:r>
              <a:rPr lang="es-ES" dirty="0" smtClean="0"/>
              <a:t>aquellas causadas directamente por los microorganismos, como por ejemplo las amibiasis o la salmonelosis.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Causas por las que se dan las enfermedades…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Por no lavarse las …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/>
              <a:t>Después de ir al baño.                     Antes de preparar la comida y de comer.                                            Antes y después de limpiar a enfermos y/o niños </a:t>
            </a:r>
            <a:br>
              <a:rPr lang="es-ES" dirty="0" smtClean="0"/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flipH="1">
            <a:off x="3143240" y="3357562"/>
            <a:ext cx="7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066130"/>
          </a:xfrm>
        </p:spPr>
        <p:txBody>
          <a:bodyPr/>
          <a:lstStyle/>
          <a:p>
            <a:r>
              <a:rPr lang="es-SV" dirty="0" smtClean="0">
                <a:solidFill>
                  <a:srgbClr val="FF0000"/>
                </a:solidFill>
              </a:rPr>
              <a:t>Por las enfermedades</a:t>
            </a:r>
            <a:endParaRPr lang="es-SV" dirty="0">
              <a:solidFill>
                <a:srgbClr val="FF0000"/>
              </a:solidFill>
            </a:endParaRPr>
          </a:p>
        </p:txBody>
      </p:sp>
      <p:pic>
        <p:nvPicPr>
          <p:cNvPr id="1026" name="Picture 2" descr="¿Por qué es tan importante lavarse las mano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5904656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¿COMO SE CONTAMINA EL AGUA?</a:t>
            </a:r>
            <a:endParaRPr lang="es-E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agua se puede contaminar antes de que llegue a la población para su consumo y es aquí donde intervienen diferentes factores</a:t>
            </a: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7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</a:t>
            </a:r>
            <a:r>
              <a:rPr lang="es-ES" sz="7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COMO</a:t>
            </a:r>
            <a:r>
              <a:rPr lang="es-ES" sz="7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 </a:t>
            </a:r>
            <a:endParaRPr lang="es-ES" sz="7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643188"/>
            <a:ext cx="8229600" cy="11430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-Agentes infecciosos.</a:t>
            </a:r>
            <a:br>
              <a:rPr lang="es-ES" dirty="0" smtClean="0"/>
            </a:br>
            <a:r>
              <a:rPr lang="es-ES" dirty="0" smtClean="0"/>
              <a:t> -Petróleo, especialmente el procedente de los vertidos accidentales. </a:t>
            </a:r>
            <a:br>
              <a:rPr lang="es-ES" dirty="0" smtClean="0"/>
            </a:br>
            <a:r>
              <a:rPr lang="es-ES" dirty="0" smtClean="0"/>
              <a:t>-Minerales inorgánicos y compuestos químicos.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TIPOS DE CONTAMINACIONDEL AGUA</a:t>
            </a:r>
            <a:r>
              <a:rPr lang="es-ES" sz="7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s-ES" sz="7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s-ES" sz="7500" dirty="0"/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r>
              <a:rPr lang="es-ES" sz="6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CONTAMINACION AGRICOLA</a:t>
            </a:r>
            <a:br>
              <a:rPr lang="es-ES" sz="6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s-ES" sz="6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1138238"/>
            <a:ext cx="6905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312</Words>
  <Application>Microsoft Office PowerPoint</Application>
  <PresentationFormat>Presentación en pantalla (4:3)</PresentationFormat>
  <Paragraphs>33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Vértice</vt:lpstr>
      <vt:lpstr>Centro escolar católico san Antonio</vt:lpstr>
      <vt:lpstr>CONTAMINACION DEL AGUA </vt:lpstr>
      <vt:lpstr> ¿COMO SE CONTAMINA EL AGUA?</vt:lpstr>
      <vt:lpstr>El agua se puede contaminar antes de que llegue a la población para su consumo y es aquí donde intervienen diferentes factores</vt:lpstr>
      <vt:lpstr>¿COMO? </vt:lpstr>
      <vt:lpstr>-Agentes infecciosos.  -Petróleo, especialmente el procedente de los vertidos accidentales.  -Minerales inorgánicos y compuestos químicos.  </vt:lpstr>
      <vt:lpstr>TIPOS DE CONTAMINACIONDEL AGUA </vt:lpstr>
      <vt:lpstr>CONTAMINACION AGRICOLA </vt:lpstr>
      <vt:lpstr>Diapositiva 9</vt:lpstr>
      <vt:lpstr>Contaminación agrícola: Es la que ocasiona la agricultura con el uso de abonos y pesticidas. También los residuos de la ganadería.  </vt:lpstr>
      <vt:lpstr>LA CONTAMINACION  INDUSTRIAL</vt:lpstr>
      <vt:lpstr>Contaminación industrial: Es aquella producida por la industria cuando lanza sus residuos a los ríos. Esta contaminación es muy elevada dada la gran cantidad de agua que necesita la industria en el proceso de producción.  </vt:lpstr>
      <vt:lpstr>Diapositiva 13</vt:lpstr>
      <vt:lpstr>CONTAMINACION URBANA</vt:lpstr>
      <vt:lpstr>Contaminación urbana: Es la producida en las casas por la producción de basuras, productos de la limpieza, etc. También debemos incluir la contaminación de los vehículos a motor (coches, motos, etc.)</vt:lpstr>
      <vt:lpstr>LA ESCASES DE AGUA</vt:lpstr>
      <vt:lpstr>FACTORES QUE DESTACAN EN LA ESCASEZ DE AGUA</vt:lpstr>
      <vt:lpstr>-sobre todo los de orden climático o meteorológico  -Mal uso de el agua.</vt:lpstr>
      <vt:lpstr>PAISES QUE SUFREN SEQUIA</vt:lpstr>
      <vt:lpstr>Principalmente el caso de muchas zonas como:   Angola, Burundi, Eritrea, Etiopía, Kenia, Lesoto, Mauritania, Somalia, Sudán, Suazilandia, Tanzania, Uganda, Yibuti en África; Afganistán, Armenia, Azerbaiyán, Georgia, Irak, Jordania, Nepal, Siria, Tayikistán en Asia; Argentina, Chile,</vt:lpstr>
      <vt:lpstr>Enfermedades causadas por la contaminación del agua en El Salvador:</vt:lpstr>
      <vt:lpstr>Infecciones alimentarias: aquellas causadas directamente por los microorganismos, como por ejemplo las amibiasis o la salmonelosis.</vt:lpstr>
      <vt:lpstr>Causas por las que se dan las enfermedades…</vt:lpstr>
      <vt:lpstr>Por no lavarse las … Después de ir al baño.                     Antes de preparar la comida y de comer.                                            Antes y después de limpiar a enfermos y/o niños  </vt:lpstr>
      <vt:lpstr>Por las enfermedades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escolar católico san Antonio</dc:title>
  <dc:creator>uE v8.5</dc:creator>
  <cp:lastModifiedBy>casa</cp:lastModifiedBy>
  <cp:revision>21</cp:revision>
  <dcterms:created xsi:type="dcterms:W3CDTF">2010-09-21T21:15:40Z</dcterms:created>
  <dcterms:modified xsi:type="dcterms:W3CDTF">2010-09-23T01:38:51Z</dcterms:modified>
</cp:coreProperties>
</file>