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61" r:id="rId9"/>
    <p:sldId id="267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91" r:id="rId33"/>
    <p:sldId id="288" r:id="rId34"/>
    <p:sldId id="289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55008-E62C-47E6-BBE3-A97A0EAF92FC}" type="doc">
      <dgm:prSet loTypeId="urn:microsoft.com/office/officeart/2005/8/layout/hierarchy5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F1BF59-92E5-4A6F-BBC1-C96048844E13}">
      <dgm:prSet phldrT="[Texto]"/>
      <dgm:spPr/>
      <dgm:t>
        <a:bodyPr/>
        <a:lstStyle/>
        <a:p>
          <a:r>
            <a:rPr lang="es-SV" dirty="0" smtClean="0"/>
            <a:t>ESCASEZ DE AGUA  EN HABANA</a:t>
          </a:r>
          <a:endParaRPr lang="es-ES" dirty="0"/>
        </a:p>
      </dgm:t>
    </dgm:pt>
    <dgm:pt modelId="{2A95A4FC-749F-49BD-855D-313A5A7D2D88}" type="parTrans" cxnId="{45FB3E55-79BB-44B5-BB81-8F55CF1E051E}">
      <dgm:prSet/>
      <dgm:spPr/>
      <dgm:t>
        <a:bodyPr/>
        <a:lstStyle/>
        <a:p>
          <a:endParaRPr lang="es-ES"/>
        </a:p>
      </dgm:t>
    </dgm:pt>
    <dgm:pt modelId="{F72B55C8-D12F-4C52-A700-B707CF6A752F}" type="sibTrans" cxnId="{45FB3E55-79BB-44B5-BB81-8F55CF1E051E}">
      <dgm:prSet/>
      <dgm:spPr/>
      <dgm:t>
        <a:bodyPr/>
        <a:lstStyle/>
        <a:p>
          <a:endParaRPr lang="es-ES"/>
        </a:p>
      </dgm:t>
    </dgm:pt>
    <dgm:pt modelId="{10654194-8C86-4CF8-AF3E-ADDE702152CE}">
      <dgm:prSet phldrT="[Texto]" custT="1"/>
      <dgm:spPr/>
      <dgm:t>
        <a:bodyPr/>
        <a:lstStyle/>
        <a:p>
          <a:r>
            <a:rPr lang="es-SV" sz="3600" dirty="0" smtClean="0"/>
            <a:t> causas</a:t>
          </a:r>
          <a:endParaRPr lang="es-ES" sz="3600" dirty="0"/>
        </a:p>
      </dgm:t>
    </dgm:pt>
    <dgm:pt modelId="{B5595DD2-C6BD-44A4-95B6-4BB50D32042B}" type="parTrans" cxnId="{BD9B1257-C989-422E-9DC3-5FF6AFF1F5AA}">
      <dgm:prSet custT="1"/>
      <dgm:spPr/>
      <dgm:t>
        <a:bodyPr/>
        <a:lstStyle/>
        <a:p>
          <a:r>
            <a:rPr lang="es-SV" sz="2800" dirty="0" smtClean="0"/>
            <a:t>sus</a:t>
          </a:r>
          <a:endParaRPr lang="es-ES" sz="2800" dirty="0"/>
        </a:p>
      </dgm:t>
    </dgm:pt>
    <dgm:pt modelId="{BB87421B-B292-4000-8E63-9A478F59BAFD}" type="sibTrans" cxnId="{BD9B1257-C989-422E-9DC3-5FF6AFF1F5AA}">
      <dgm:prSet/>
      <dgm:spPr/>
      <dgm:t>
        <a:bodyPr/>
        <a:lstStyle/>
        <a:p>
          <a:endParaRPr lang="es-ES"/>
        </a:p>
      </dgm:t>
    </dgm:pt>
    <dgm:pt modelId="{BE46B2DD-5D16-4D50-94EC-25ABCC187493}">
      <dgm:prSet phldrT="[Texto]"/>
      <dgm:spPr/>
      <dgm:t>
        <a:bodyPr/>
        <a:lstStyle/>
        <a:p>
          <a:r>
            <a:rPr lang="es-SV" dirty="0" smtClean="0"/>
            <a:t>Aumento de fabricación de viviendas</a:t>
          </a:r>
          <a:endParaRPr lang="es-ES" dirty="0"/>
        </a:p>
      </dgm:t>
    </dgm:pt>
    <dgm:pt modelId="{D079B8B9-0301-481C-BD0B-647E259CE25D}" type="parTrans" cxnId="{9117D3D7-3FB1-4371-921D-AD81DC3DC9F2}">
      <dgm:prSet custT="1"/>
      <dgm:spPr/>
      <dgm:t>
        <a:bodyPr/>
        <a:lstStyle/>
        <a:p>
          <a:r>
            <a:rPr lang="es-SV" sz="2400" dirty="0" smtClean="0"/>
            <a:t>son</a:t>
          </a:r>
          <a:endParaRPr lang="es-ES" sz="2400" dirty="0"/>
        </a:p>
      </dgm:t>
    </dgm:pt>
    <dgm:pt modelId="{C86AC1DE-C209-4488-8D7C-3DB13B210D27}" type="sibTrans" cxnId="{9117D3D7-3FB1-4371-921D-AD81DC3DC9F2}">
      <dgm:prSet/>
      <dgm:spPr/>
      <dgm:t>
        <a:bodyPr/>
        <a:lstStyle/>
        <a:p>
          <a:endParaRPr lang="es-ES"/>
        </a:p>
      </dgm:t>
    </dgm:pt>
    <dgm:pt modelId="{C41C392F-5C68-410C-9C71-11D780AE1A26}">
      <dgm:prSet phldrT="[Texto]"/>
      <dgm:spPr/>
      <dgm:t>
        <a:bodyPr/>
        <a:lstStyle/>
        <a:p>
          <a:r>
            <a:rPr lang="es-SV" dirty="0" smtClean="0"/>
            <a:t>Falta de tuberías</a:t>
          </a:r>
          <a:endParaRPr lang="es-ES" dirty="0"/>
        </a:p>
      </dgm:t>
    </dgm:pt>
    <dgm:pt modelId="{8B4354EB-8B5F-4CA9-AB46-037B35D58EAA}" type="parTrans" cxnId="{617FF879-4487-45BB-9323-BD47A2BD6CD4}">
      <dgm:prSet/>
      <dgm:spPr/>
      <dgm:t>
        <a:bodyPr/>
        <a:lstStyle/>
        <a:p>
          <a:endParaRPr lang="es-ES"/>
        </a:p>
      </dgm:t>
    </dgm:pt>
    <dgm:pt modelId="{37274FE3-DAB7-41AB-8F48-06F944AC5770}" type="sibTrans" cxnId="{617FF879-4487-45BB-9323-BD47A2BD6CD4}">
      <dgm:prSet/>
      <dgm:spPr/>
      <dgm:t>
        <a:bodyPr/>
        <a:lstStyle/>
        <a:p>
          <a:endParaRPr lang="es-ES"/>
        </a:p>
      </dgm:t>
    </dgm:pt>
    <dgm:pt modelId="{0FB75D32-A270-4CDC-8850-393EB8BBC708}">
      <dgm:prSet phldrT="[Texto]" custT="1"/>
      <dgm:spPr/>
      <dgm:t>
        <a:bodyPr/>
        <a:lstStyle/>
        <a:p>
          <a:r>
            <a:rPr lang="es-SV" sz="3200" dirty="0" smtClean="0"/>
            <a:t>gravado</a:t>
          </a:r>
          <a:endParaRPr lang="es-ES" sz="3200" dirty="0"/>
        </a:p>
      </dgm:t>
    </dgm:pt>
    <dgm:pt modelId="{D0AD9761-B2A4-47FD-BA9C-2BD2D9578BF8}" type="parTrans" cxnId="{FD41D56F-001A-4EC7-A967-734AD70AE36F}">
      <dgm:prSet custT="1"/>
      <dgm:spPr/>
      <dgm:t>
        <a:bodyPr/>
        <a:lstStyle/>
        <a:p>
          <a:r>
            <a:rPr lang="es-SV" sz="2800" dirty="0" smtClean="0"/>
            <a:t>a</a:t>
          </a:r>
          <a:endParaRPr lang="es-ES" sz="2800" dirty="0"/>
        </a:p>
      </dgm:t>
    </dgm:pt>
    <dgm:pt modelId="{F2D3D414-B603-4DAF-B486-566AE5A642BD}" type="sibTrans" cxnId="{FD41D56F-001A-4EC7-A967-734AD70AE36F}">
      <dgm:prSet/>
      <dgm:spPr/>
      <dgm:t>
        <a:bodyPr/>
        <a:lstStyle/>
        <a:p>
          <a:endParaRPr lang="es-ES"/>
        </a:p>
      </dgm:t>
    </dgm:pt>
    <dgm:pt modelId="{DDE80E6C-60E8-4FBF-A49B-700AF634C0FB}">
      <dgm:prSet phldrT="[Texto]"/>
      <dgm:spPr/>
      <dgm:t>
        <a:bodyPr/>
        <a:lstStyle/>
        <a:p>
          <a:r>
            <a:rPr lang="es-SV" dirty="0" smtClean="0"/>
            <a:t>10 de marzo de 1952</a:t>
          </a:r>
          <a:endParaRPr lang="es-ES" dirty="0"/>
        </a:p>
      </dgm:t>
    </dgm:pt>
    <dgm:pt modelId="{8B9D0A07-6016-493D-B9D4-BC5DD59A3B8B}" type="parTrans" cxnId="{02D22AF3-699A-414F-A047-B5C1B4087244}">
      <dgm:prSet custT="1"/>
      <dgm:spPr/>
      <dgm:t>
        <a:bodyPr/>
        <a:lstStyle/>
        <a:p>
          <a:r>
            <a:rPr lang="es-SV" sz="1400" dirty="0" smtClean="0"/>
            <a:t>A partir</a:t>
          </a:r>
          <a:endParaRPr lang="es-ES" sz="1400" dirty="0"/>
        </a:p>
      </dgm:t>
    </dgm:pt>
    <dgm:pt modelId="{78DC86E8-6459-4E29-94BB-E1017415BC75}" type="sibTrans" cxnId="{02D22AF3-699A-414F-A047-B5C1B4087244}">
      <dgm:prSet/>
      <dgm:spPr/>
      <dgm:t>
        <a:bodyPr/>
        <a:lstStyle/>
        <a:p>
          <a:endParaRPr lang="es-ES"/>
        </a:p>
      </dgm:t>
    </dgm:pt>
    <dgm:pt modelId="{1C15DC2A-F4BE-468D-948D-12242968DC98}" type="pres">
      <dgm:prSet presAssocID="{B4955008-E62C-47E6-BBE3-A97A0EAF92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7DB0CC-E85C-46F2-8BE0-F8F88411A4B3}" type="pres">
      <dgm:prSet presAssocID="{B4955008-E62C-47E6-BBE3-A97A0EAF92FC}" presName="hierFlow" presStyleCnt="0"/>
      <dgm:spPr/>
    </dgm:pt>
    <dgm:pt modelId="{8E2FFD89-5565-46F2-B322-1F4E2E01409C}" type="pres">
      <dgm:prSet presAssocID="{B4955008-E62C-47E6-BBE3-A97A0EAF92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BFA08C0-ED18-4801-A518-F8E0F2AF6B5D}" type="pres">
      <dgm:prSet presAssocID="{A7F1BF59-92E5-4A6F-BBC1-C96048844E13}" presName="Name17" presStyleCnt="0"/>
      <dgm:spPr/>
    </dgm:pt>
    <dgm:pt modelId="{2E804D68-DC72-4F35-A563-30D7A167EB56}" type="pres">
      <dgm:prSet presAssocID="{A7F1BF59-92E5-4A6F-BBC1-C96048844E13}" presName="level1Shape" presStyleLbl="node0" presStyleIdx="0" presStyleCnt="1" custScaleX="114051" custScaleY="84951" custLinFactNeighborX="-204" custLinFactNeighborY="-133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6652B4-233D-4848-8803-8D7936FE0FC2}" type="pres">
      <dgm:prSet presAssocID="{A7F1BF59-92E5-4A6F-BBC1-C96048844E13}" presName="hierChild2" presStyleCnt="0"/>
      <dgm:spPr/>
    </dgm:pt>
    <dgm:pt modelId="{77404878-86C2-4E3B-8D46-D3B6549ADC43}" type="pres">
      <dgm:prSet presAssocID="{B5595DD2-C6BD-44A4-95B6-4BB50D32042B}" presName="Name25" presStyleLbl="parChTrans1D2" presStyleIdx="0" presStyleCnt="2"/>
      <dgm:spPr/>
      <dgm:t>
        <a:bodyPr/>
        <a:lstStyle/>
        <a:p>
          <a:endParaRPr lang="es-ES"/>
        </a:p>
      </dgm:t>
    </dgm:pt>
    <dgm:pt modelId="{CDF05FDA-B0C9-48A3-9F79-34CA4B0C08A2}" type="pres">
      <dgm:prSet presAssocID="{B5595DD2-C6BD-44A4-95B6-4BB50D32042B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94B254C-D50A-476B-BC15-2FD79D4F3C0F}" type="pres">
      <dgm:prSet presAssocID="{10654194-8C86-4CF8-AF3E-ADDE702152CE}" presName="Name30" presStyleCnt="0"/>
      <dgm:spPr/>
    </dgm:pt>
    <dgm:pt modelId="{62728813-281D-4B04-8952-A0017B368D46}" type="pres">
      <dgm:prSet presAssocID="{10654194-8C86-4CF8-AF3E-ADDE702152CE}" presName="level2Shape" presStyleLbl="node2" presStyleIdx="0" presStyleCnt="2" custScaleX="96872" custScaleY="101838" custLinFactNeighborX="-668" custLinFactNeighborY="-1157"/>
      <dgm:spPr/>
      <dgm:t>
        <a:bodyPr/>
        <a:lstStyle/>
        <a:p>
          <a:endParaRPr lang="es-ES"/>
        </a:p>
      </dgm:t>
    </dgm:pt>
    <dgm:pt modelId="{5571E317-1CD1-43A2-85BA-3E19B9E01749}" type="pres">
      <dgm:prSet presAssocID="{10654194-8C86-4CF8-AF3E-ADDE702152CE}" presName="hierChild3" presStyleCnt="0"/>
      <dgm:spPr/>
    </dgm:pt>
    <dgm:pt modelId="{19EC8725-8922-48F0-8651-63626C37B523}" type="pres">
      <dgm:prSet presAssocID="{D079B8B9-0301-481C-BD0B-647E259CE25D}" presName="Name25" presStyleLbl="parChTrans1D3" presStyleIdx="0" presStyleCnt="3"/>
      <dgm:spPr/>
      <dgm:t>
        <a:bodyPr/>
        <a:lstStyle/>
        <a:p>
          <a:endParaRPr lang="es-ES"/>
        </a:p>
      </dgm:t>
    </dgm:pt>
    <dgm:pt modelId="{401EC910-196A-4506-B176-4ACAB430601B}" type="pres">
      <dgm:prSet presAssocID="{D079B8B9-0301-481C-BD0B-647E259CE25D}" presName="connTx" presStyleLbl="parChTrans1D3" presStyleIdx="0" presStyleCnt="3"/>
      <dgm:spPr/>
      <dgm:t>
        <a:bodyPr/>
        <a:lstStyle/>
        <a:p>
          <a:endParaRPr lang="es-ES"/>
        </a:p>
      </dgm:t>
    </dgm:pt>
    <dgm:pt modelId="{24315A96-71EF-4BBD-8651-F41193721780}" type="pres">
      <dgm:prSet presAssocID="{BE46B2DD-5D16-4D50-94EC-25ABCC187493}" presName="Name30" presStyleCnt="0"/>
      <dgm:spPr/>
    </dgm:pt>
    <dgm:pt modelId="{922D6E61-3E9B-40D8-81BE-9C39B01E77F3}" type="pres">
      <dgm:prSet presAssocID="{BE46B2DD-5D16-4D50-94EC-25ABCC187493}" presName="level2Shape" presStyleLbl="node3" presStyleIdx="0" presStyleCnt="3"/>
      <dgm:spPr/>
      <dgm:t>
        <a:bodyPr/>
        <a:lstStyle/>
        <a:p>
          <a:endParaRPr lang="es-ES"/>
        </a:p>
      </dgm:t>
    </dgm:pt>
    <dgm:pt modelId="{98FDD9FE-6856-4FF6-AF0F-FABBB852B337}" type="pres">
      <dgm:prSet presAssocID="{BE46B2DD-5D16-4D50-94EC-25ABCC187493}" presName="hierChild3" presStyleCnt="0"/>
      <dgm:spPr/>
    </dgm:pt>
    <dgm:pt modelId="{08A3E05F-2B2B-4DB6-BFFF-3FEAECDC510D}" type="pres">
      <dgm:prSet presAssocID="{8B4354EB-8B5F-4CA9-AB46-037B35D58EAA}" presName="Name25" presStyleLbl="parChTrans1D3" presStyleIdx="1" presStyleCnt="3"/>
      <dgm:spPr/>
      <dgm:t>
        <a:bodyPr/>
        <a:lstStyle/>
        <a:p>
          <a:endParaRPr lang="es-ES"/>
        </a:p>
      </dgm:t>
    </dgm:pt>
    <dgm:pt modelId="{59B39D7D-EBDB-4F4C-8661-F58D31BF4133}" type="pres">
      <dgm:prSet presAssocID="{8B4354EB-8B5F-4CA9-AB46-037B35D58EAA}" presName="connTx" presStyleLbl="parChTrans1D3" presStyleIdx="1" presStyleCnt="3"/>
      <dgm:spPr/>
      <dgm:t>
        <a:bodyPr/>
        <a:lstStyle/>
        <a:p>
          <a:endParaRPr lang="es-ES"/>
        </a:p>
      </dgm:t>
    </dgm:pt>
    <dgm:pt modelId="{DB14DECF-DB2F-4C6A-B3E8-977EC7308B43}" type="pres">
      <dgm:prSet presAssocID="{C41C392F-5C68-410C-9C71-11D780AE1A26}" presName="Name30" presStyleCnt="0"/>
      <dgm:spPr/>
    </dgm:pt>
    <dgm:pt modelId="{88DFB1E4-B92E-470C-9591-9D99AAB90076}" type="pres">
      <dgm:prSet presAssocID="{C41C392F-5C68-410C-9C71-11D780AE1A26}" presName="level2Shape" presStyleLbl="node3" presStyleIdx="1" presStyleCnt="3"/>
      <dgm:spPr/>
      <dgm:t>
        <a:bodyPr/>
        <a:lstStyle/>
        <a:p>
          <a:endParaRPr lang="es-ES"/>
        </a:p>
      </dgm:t>
    </dgm:pt>
    <dgm:pt modelId="{1C7851FF-1449-4C00-BB2F-8B8722DC119C}" type="pres">
      <dgm:prSet presAssocID="{C41C392F-5C68-410C-9C71-11D780AE1A26}" presName="hierChild3" presStyleCnt="0"/>
      <dgm:spPr/>
    </dgm:pt>
    <dgm:pt modelId="{13F2FE59-EE97-45DB-A295-AF322F3B078F}" type="pres">
      <dgm:prSet presAssocID="{D0AD9761-B2A4-47FD-BA9C-2BD2D9578BF8}" presName="Name25" presStyleLbl="parChTrans1D2" presStyleIdx="1" presStyleCnt="2"/>
      <dgm:spPr/>
      <dgm:t>
        <a:bodyPr/>
        <a:lstStyle/>
        <a:p>
          <a:endParaRPr lang="es-ES"/>
        </a:p>
      </dgm:t>
    </dgm:pt>
    <dgm:pt modelId="{FC1FB200-305E-4204-8C77-A7B54C0F1758}" type="pres">
      <dgm:prSet presAssocID="{D0AD9761-B2A4-47FD-BA9C-2BD2D9578BF8}" presName="connTx" presStyleLbl="parChTrans1D2" presStyleIdx="1" presStyleCnt="2"/>
      <dgm:spPr/>
      <dgm:t>
        <a:bodyPr/>
        <a:lstStyle/>
        <a:p>
          <a:endParaRPr lang="es-ES"/>
        </a:p>
      </dgm:t>
    </dgm:pt>
    <dgm:pt modelId="{35DA507D-4746-40EC-8A14-49C9121400B5}" type="pres">
      <dgm:prSet presAssocID="{0FB75D32-A270-4CDC-8850-393EB8BBC708}" presName="Name30" presStyleCnt="0"/>
      <dgm:spPr/>
    </dgm:pt>
    <dgm:pt modelId="{A3D342FF-FE63-4CEF-A483-39CC34E7B20B}" type="pres">
      <dgm:prSet presAssocID="{0FB75D32-A270-4CDC-8850-393EB8BBC708}" presName="level2Shape" presStyleLbl="node2" presStyleIdx="1" presStyleCnt="2" custScaleX="101326" custScaleY="70971" custLinFactNeighborX="-8873" custLinFactNeighborY="12140"/>
      <dgm:spPr/>
      <dgm:t>
        <a:bodyPr/>
        <a:lstStyle/>
        <a:p>
          <a:endParaRPr lang="es-ES"/>
        </a:p>
      </dgm:t>
    </dgm:pt>
    <dgm:pt modelId="{46B7FF3D-52A1-4F44-A880-DEC1EB01AEB1}" type="pres">
      <dgm:prSet presAssocID="{0FB75D32-A270-4CDC-8850-393EB8BBC708}" presName="hierChild3" presStyleCnt="0"/>
      <dgm:spPr/>
    </dgm:pt>
    <dgm:pt modelId="{220D96A5-9B2D-431E-94BE-58A39E1E1DBB}" type="pres">
      <dgm:prSet presAssocID="{8B9D0A07-6016-493D-B9D4-BC5DD59A3B8B}" presName="Name25" presStyleLbl="parChTrans1D3" presStyleIdx="2" presStyleCnt="3"/>
      <dgm:spPr/>
      <dgm:t>
        <a:bodyPr/>
        <a:lstStyle/>
        <a:p>
          <a:endParaRPr lang="es-ES"/>
        </a:p>
      </dgm:t>
    </dgm:pt>
    <dgm:pt modelId="{C13FCE03-6C6E-484B-8AC4-FE6C6186B8A3}" type="pres">
      <dgm:prSet presAssocID="{8B9D0A07-6016-493D-B9D4-BC5DD59A3B8B}" presName="connTx" presStyleLbl="parChTrans1D3" presStyleIdx="2" presStyleCnt="3"/>
      <dgm:spPr/>
      <dgm:t>
        <a:bodyPr/>
        <a:lstStyle/>
        <a:p>
          <a:endParaRPr lang="es-ES"/>
        </a:p>
      </dgm:t>
    </dgm:pt>
    <dgm:pt modelId="{8162CBE7-571B-45CE-B86F-B0885B857DD0}" type="pres">
      <dgm:prSet presAssocID="{DDE80E6C-60E8-4FBF-A49B-700AF634C0FB}" presName="Name30" presStyleCnt="0"/>
      <dgm:spPr/>
    </dgm:pt>
    <dgm:pt modelId="{E456B892-54ED-4A2B-85EC-96BC8C68D09F}" type="pres">
      <dgm:prSet presAssocID="{DDE80E6C-60E8-4FBF-A49B-700AF634C0FB}" presName="level2Shape" presStyleLbl="node3" presStyleIdx="2" presStyleCnt="3" custScaleX="108756" custLinFactNeighborX="-21316" custLinFactNeighborY="16488"/>
      <dgm:spPr/>
      <dgm:t>
        <a:bodyPr/>
        <a:lstStyle/>
        <a:p>
          <a:endParaRPr lang="es-ES"/>
        </a:p>
      </dgm:t>
    </dgm:pt>
    <dgm:pt modelId="{C0B1C5B6-4D1D-4552-8CA9-75C25487D89B}" type="pres">
      <dgm:prSet presAssocID="{DDE80E6C-60E8-4FBF-A49B-700AF634C0FB}" presName="hierChild3" presStyleCnt="0"/>
      <dgm:spPr/>
    </dgm:pt>
    <dgm:pt modelId="{9B560D03-B5AD-4BDD-AD34-0E84EDF7C58B}" type="pres">
      <dgm:prSet presAssocID="{B4955008-E62C-47E6-BBE3-A97A0EAF92FC}" presName="bgShapesFlow" presStyleCnt="0"/>
      <dgm:spPr/>
    </dgm:pt>
  </dgm:ptLst>
  <dgm:cxnLst>
    <dgm:cxn modelId="{45FB3E55-79BB-44B5-BB81-8F55CF1E051E}" srcId="{B4955008-E62C-47E6-BBE3-A97A0EAF92FC}" destId="{A7F1BF59-92E5-4A6F-BBC1-C96048844E13}" srcOrd="0" destOrd="0" parTransId="{2A95A4FC-749F-49BD-855D-313A5A7D2D88}" sibTransId="{F72B55C8-D12F-4C52-A700-B707CF6A752F}"/>
    <dgm:cxn modelId="{9117D3D7-3FB1-4371-921D-AD81DC3DC9F2}" srcId="{10654194-8C86-4CF8-AF3E-ADDE702152CE}" destId="{BE46B2DD-5D16-4D50-94EC-25ABCC187493}" srcOrd="0" destOrd="0" parTransId="{D079B8B9-0301-481C-BD0B-647E259CE25D}" sibTransId="{C86AC1DE-C209-4488-8D7C-3DB13B210D27}"/>
    <dgm:cxn modelId="{8FCBACA0-E8BC-4322-9EF9-1AA5F63192D1}" type="presOf" srcId="{D0AD9761-B2A4-47FD-BA9C-2BD2D9578BF8}" destId="{FC1FB200-305E-4204-8C77-A7B54C0F1758}" srcOrd="1" destOrd="0" presId="urn:microsoft.com/office/officeart/2005/8/layout/hierarchy5"/>
    <dgm:cxn modelId="{CE92D272-FC4D-466A-9548-501D9CCBCF5D}" type="presOf" srcId="{8B4354EB-8B5F-4CA9-AB46-037B35D58EAA}" destId="{59B39D7D-EBDB-4F4C-8661-F58D31BF4133}" srcOrd="1" destOrd="0" presId="urn:microsoft.com/office/officeart/2005/8/layout/hierarchy5"/>
    <dgm:cxn modelId="{2A2DF669-D206-49F0-ADB0-4822B343DEE2}" type="presOf" srcId="{8B9D0A07-6016-493D-B9D4-BC5DD59A3B8B}" destId="{220D96A5-9B2D-431E-94BE-58A39E1E1DBB}" srcOrd="0" destOrd="0" presId="urn:microsoft.com/office/officeart/2005/8/layout/hierarchy5"/>
    <dgm:cxn modelId="{724C8EBE-2C3A-45B9-8D7B-6200410FE4FB}" type="presOf" srcId="{DDE80E6C-60E8-4FBF-A49B-700AF634C0FB}" destId="{E456B892-54ED-4A2B-85EC-96BC8C68D09F}" srcOrd="0" destOrd="0" presId="urn:microsoft.com/office/officeart/2005/8/layout/hierarchy5"/>
    <dgm:cxn modelId="{5F8FF2C6-E4C9-4AEB-B11D-121DADE377D0}" type="presOf" srcId="{D079B8B9-0301-481C-BD0B-647E259CE25D}" destId="{401EC910-196A-4506-B176-4ACAB430601B}" srcOrd="1" destOrd="0" presId="urn:microsoft.com/office/officeart/2005/8/layout/hierarchy5"/>
    <dgm:cxn modelId="{02D22AF3-699A-414F-A047-B5C1B4087244}" srcId="{0FB75D32-A270-4CDC-8850-393EB8BBC708}" destId="{DDE80E6C-60E8-4FBF-A49B-700AF634C0FB}" srcOrd="0" destOrd="0" parTransId="{8B9D0A07-6016-493D-B9D4-BC5DD59A3B8B}" sibTransId="{78DC86E8-6459-4E29-94BB-E1017415BC75}"/>
    <dgm:cxn modelId="{6EA61E90-E0AA-440D-B7F3-74A7A8848175}" type="presOf" srcId="{B5595DD2-C6BD-44A4-95B6-4BB50D32042B}" destId="{77404878-86C2-4E3B-8D46-D3B6549ADC43}" srcOrd="0" destOrd="0" presId="urn:microsoft.com/office/officeart/2005/8/layout/hierarchy5"/>
    <dgm:cxn modelId="{8B83D81F-8363-480A-8169-1F107D41299E}" type="presOf" srcId="{B4955008-E62C-47E6-BBE3-A97A0EAF92FC}" destId="{1C15DC2A-F4BE-468D-948D-12242968DC98}" srcOrd="0" destOrd="0" presId="urn:microsoft.com/office/officeart/2005/8/layout/hierarchy5"/>
    <dgm:cxn modelId="{9AC2E456-5022-4BB5-8C06-EB9A964B51E3}" type="presOf" srcId="{D0AD9761-B2A4-47FD-BA9C-2BD2D9578BF8}" destId="{13F2FE59-EE97-45DB-A295-AF322F3B078F}" srcOrd="0" destOrd="0" presId="urn:microsoft.com/office/officeart/2005/8/layout/hierarchy5"/>
    <dgm:cxn modelId="{03910E6A-777B-4202-8C0A-69E8689482DC}" type="presOf" srcId="{BE46B2DD-5D16-4D50-94EC-25ABCC187493}" destId="{922D6E61-3E9B-40D8-81BE-9C39B01E77F3}" srcOrd="0" destOrd="0" presId="urn:microsoft.com/office/officeart/2005/8/layout/hierarchy5"/>
    <dgm:cxn modelId="{B1833A5E-1878-461D-903A-D1BD03D0DEE2}" type="presOf" srcId="{B5595DD2-C6BD-44A4-95B6-4BB50D32042B}" destId="{CDF05FDA-B0C9-48A3-9F79-34CA4B0C08A2}" srcOrd="1" destOrd="0" presId="urn:microsoft.com/office/officeart/2005/8/layout/hierarchy5"/>
    <dgm:cxn modelId="{4F35FE7E-F848-4F7D-865A-3C14BE2DFE08}" type="presOf" srcId="{C41C392F-5C68-410C-9C71-11D780AE1A26}" destId="{88DFB1E4-B92E-470C-9591-9D99AAB90076}" srcOrd="0" destOrd="0" presId="urn:microsoft.com/office/officeart/2005/8/layout/hierarchy5"/>
    <dgm:cxn modelId="{A4CB73AC-6A08-4811-873B-849BCE7A7555}" type="presOf" srcId="{10654194-8C86-4CF8-AF3E-ADDE702152CE}" destId="{62728813-281D-4B04-8952-A0017B368D46}" srcOrd="0" destOrd="0" presId="urn:microsoft.com/office/officeart/2005/8/layout/hierarchy5"/>
    <dgm:cxn modelId="{4C2FB3B6-5916-426C-8826-F2A4E6085B0E}" type="presOf" srcId="{A7F1BF59-92E5-4A6F-BBC1-C96048844E13}" destId="{2E804D68-DC72-4F35-A563-30D7A167EB56}" srcOrd="0" destOrd="0" presId="urn:microsoft.com/office/officeart/2005/8/layout/hierarchy5"/>
    <dgm:cxn modelId="{A2584940-2CDF-431D-B139-BEEBCCFFE6FF}" type="presOf" srcId="{8B4354EB-8B5F-4CA9-AB46-037B35D58EAA}" destId="{08A3E05F-2B2B-4DB6-BFFF-3FEAECDC510D}" srcOrd="0" destOrd="0" presId="urn:microsoft.com/office/officeart/2005/8/layout/hierarchy5"/>
    <dgm:cxn modelId="{BD9B1257-C989-422E-9DC3-5FF6AFF1F5AA}" srcId="{A7F1BF59-92E5-4A6F-BBC1-C96048844E13}" destId="{10654194-8C86-4CF8-AF3E-ADDE702152CE}" srcOrd="0" destOrd="0" parTransId="{B5595DD2-C6BD-44A4-95B6-4BB50D32042B}" sibTransId="{BB87421B-B292-4000-8E63-9A478F59BAFD}"/>
    <dgm:cxn modelId="{617FF879-4487-45BB-9323-BD47A2BD6CD4}" srcId="{10654194-8C86-4CF8-AF3E-ADDE702152CE}" destId="{C41C392F-5C68-410C-9C71-11D780AE1A26}" srcOrd="1" destOrd="0" parTransId="{8B4354EB-8B5F-4CA9-AB46-037B35D58EAA}" sibTransId="{37274FE3-DAB7-41AB-8F48-06F944AC5770}"/>
    <dgm:cxn modelId="{3D1466CD-2390-4845-91C1-6F1754C9ABD7}" type="presOf" srcId="{8B9D0A07-6016-493D-B9D4-BC5DD59A3B8B}" destId="{C13FCE03-6C6E-484B-8AC4-FE6C6186B8A3}" srcOrd="1" destOrd="0" presId="urn:microsoft.com/office/officeart/2005/8/layout/hierarchy5"/>
    <dgm:cxn modelId="{463A9E5A-6694-4FAD-A794-BA2941C87062}" type="presOf" srcId="{0FB75D32-A270-4CDC-8850-393EB8BBC708}" destId="{A3D342FF-FE63-4CEF-A483-39CC34E7B20B}" srcOrd="0" destOrd="0" presId="urn:microsoft.com/office/officeart/2005/8/layout/hierarchy5"/>
    <dgm:cxn modelId="{FD41D56F-001A-4EC7-A967-734AD70AE36F}" srcId="{A7F1BF59-92E5-4A6F-BBC1-C96048844E13}" destId="{0FB75D32-A270-4CDC-8850-393EB8BBC708}" srcOrd="1" destOrd="0" parTransId="{D0AD9761-B2A4-47FD-BA9C-2BD2D9578BF8}" sibTransId="{F2D3D414-B603-4DAF-B486-566AE5A642BD}"/>
    <dgm:cxn modelId="{B693E266-BC49-46B5-B463-626C4545F924}" type="presOf" srcId="{D079B8B9-0301-481C-BD0B-647E259CE25D}" destId="{19EC8725-8922-48F0-8651-63626C37B523}" srcOrd="0" destOrd="0" presId="urn:microsoft.com/office/officeart/2005/8/layout/hierarchy5"/>
    <dgm:cxn modelId="{1040DA27-0D0E-453E-A082-234F9427C4F9}" type="presParOf" srcId="{1C15DC2A-F4BE-468D-948D-12242968DC98}" destId="{287DB0CC-E85C-46F2-8BE0-F8F88411A4B3}" srcOrd="0" destOrd="0" presId="urn:microsoft.com/office/officeart/2005/8/layout/hierarchy5"/>
    <dgm:cxn modelId="{158D1146-D649-4CAA-9C4B-F33125602395}" type="presParOf" srcId="{287DB0CC-E85C-46F2-8BE0-F8F88411A4B3}" destId="{8E2FFD89-5565-46F2-B322-1F4E2E01409C}" srcOrd="0" destOrd="0" presId="urn:microsoft.com/office/officeart/2005/8/layout/hierarchy5"/>
    <dgm:cxn modelId="{89F4B64C-46C4-4956-922D-CF0CD95A9D87}" type="presParOf" srcId="{8E2FFD89-5565-46F2-B322-1F4E2E01409C}" destId="{1BFA08C0-ED18-4801-A518-F8E0F2AF6B5D}" srcOrd="0" destOrd="0" presId="urn:microsoft.com/office/officeart/2005/8/layout/hierarchy5"/>
    <dgm:cxn modelId="{108E61D2-8E1D-4000-A806-501043550E5B}" type="presParOf" srcId="{1BFA08C0-ED18-4801-A518-F8E0F2AF6B5D}" destId="{2E804D68-DC72-4F35-A563-30D7A167EB56}" srcOrd="0" destOrd="0" presId="urn:microsoft.com/office/officeart/2005/8/layout/hierarchy5"/>
    <dgm:cxn modelId="{D36DF374-B45F-496A-8D00-DA3432B9C8F1}" type="presParOf" srcId="{1BFA08C0-ED18-4801-A518-F8E0F2AF6B5D}" destId="{D16652B4-233D-4848-8803-8D7936FE0FC2}" srcOrd="1" destOrd="0" presId="urn:microsoft.com/office/officeart/2005/8/layout/hierarchy5"/>
    <dgm:cxn modelId="{B95AA1D2-9BBE-4A5F-89BA-36F77705CB28}" type="presParOf" srcId="{D16652B4-233D-4848-8803-8D7936FE0FC2}" destId="{77404878-86C2-4E3B-8D46-D3B6549ADC43}" srcOrd="0" destOrd="0" presId="urn:microsoft.com/office/officeart/2005/8/layout/hierarchy5"/>
    <dgm:cxn modelId="{A5A6528F-7C7F-4778-BDC3-E0C9D60334BD}" type="presParOf" srcId="{77404878-86C2-4E3B-8D46-D3B6549ADC43}" destId="{CDF05FDA-B0C9-48A3-9F79-34CA4B0C08A2}" srcOrd="0" destOrd="0" presId="urn:microsoft.com/office/officeart/2005/8/layout/hierarchy5"/>
    <dgm:cxn modelId="{27774A3F-0B40-4788-ADAB-CDD5E26E6F19}" type="presParOf" srcId="{D16652B4-233D-4848-8803-8D7936FE0FC2}" destId="{794B254C-D50A-476B-BC15-2FD79D4F3C0F}" srcOrd="1" destOrd="0" presId="urn:microsoft.com/office/officeart/2005/8/layout/hierarchy5"/>
    <dgm:cxn modelId="{A6BD7264-9685-47E7-BA08-1DF317619682}" type="presParOf" srcId="{794B254C-D50A-476B-BC15-2FD79D4F3C0F}" destId="{62728813-281D-4B04-8952-A0017B368D46}" srcOrd="0" destOrd="0" presId="urn:microsoft.com/office/officeart/2005/8/layout/hierarchy5"/>
    <dgm:cxn modelId="{2A10B068-1CDC-46EB-87AA-0F8186AA5EAA}" type="presParOf" srcId="{794B254C-D50A-476B-BC15-2FD79D4F3C0F}" destId="{5571E317-1CD1-43A2-85BA-3E19B9E01749}" srcOrd="1" destOrd="0" presId="urn:microsoft.com/office/officeart/2005/8/layout/hierarchy5"/>
    <dgm:cxn modelId="{FBD44806-CBC7-4873-9EB0-1B6EF613ECF6}" type="presParOf" srcId="{5571E317-1CD1-43A2-85BA-3E19B9E01749}" destId="{19EC8725-8922-48F0-8651-63626C37B523}" srcOrd="0" destOrd="0" presId="urn:microsoft.com/office/officeart/2005/8/layout/hierarchy5"/>
    <dgm:cxn modelId="{E848E622-50B5-4BDF-9FF8-526F02BBF347}" type="presParOf" srcId="{19EC8725-8922-48F0-8651-63626C37B523}" destId="{401EC910-196A-4506-B176-4ACAB430601B}" srcOrd="0" destOrd="0" presId="urn:microsoft.com/office/officeart/2005/8/layout/hierarchy5"/>
    <dgm:cxn modelId="{32713929-7137-4F23-A1F1-B48F02151CCD}" type="presParOf" srcId="{5571E317-1CD1-43A2-85BA-3E19B9E01749}" destId="{24315A96-71EF-4BBD-8651-F41193721780}" srcOrd="1" destOrd="0" presId="urn:microsoft.com/office/officeart/2005/8/layout/hierarchy5"/>
    <dgm:cxn modelId="{E8539527-67A2-41CB-B98B-2F7A76CEBB58}" type="presParOf" srcId="{24315A96-71EF-4BBD-8651-F41193721780}" destId="{922D6E61-3E9B-40D8-81BE-9C39B01E77F3}" srcOrd="0" destOrd="0" presId="urn:microsoft.com/office/officeart/2005/8/layout/hierarchy5"/>
    <dgm:cxn modelId="{CB6E0216-1F44-4BE3-A52A-9FCB0FE3E0BD}" type="presParOf" srcId="{24315A96-71EF-4BBD-8651-F41193721780}" destId="{98FDD9FE-6856-4FF6-AF0F-FABBB852B337}" srcOrd="1" destOrd="0" presId="urn:microsoft.com/office/officeart/2005/8/layout/hierarchy5"/>
    <dgm:cxn modelId="{3FA2AB27-CC0A-4670-8092-685FDDDC4EE0}" type="presParOf" srcId="{5571E317-1CD1-43A2-85BA-3E19B9E01749}" destId="{08A3E05F-2B2B-4DB6-BFFF-3FEAECDC510D}" srcOrd="2" destOrd="0" presId="urn:microsoft.com/office/officeart/2005/8/layout/hierarchy5"/>
    <dgm:cxn modelId="{08C64A23-A81D-43C4-A593-7B33A871884D}" type="presParOf" srcId="{08A3E05F-2B2B-4DB6-BFFF-3FEAECDC510D}" destId="{59B39D7D-EBDB-4F4C-8661-F58D31BF4133}" srcOrd="0" destOrd="0" presId="urn:microsoft.com/office/officeart/2005/8/layout/hierarchy5"/>
    <dgm:cxn modelId="{79AA32DB-5404-4B3D-9B40-735264812F6C}" type="presParOf" srcId="{5571E317-1CD1-43A2-85BA-3E19B9E01749}" destId="{DB14DECF-DB2F-4C6A-B3E8-977EC7308B43}" srcOrd="3" destOrd="0" presId="urn:microsoft.com/office/officeart/2005/8/layout/hierarchy5"/>
    <dgm:cxn modelId="{5F41F8D7-2F06-4EBD-85FC-3945B041EC74}" type="presParOf" srcId="{DB14DECF-DB2F-4C6A-B3E8-977EC7308B43}" destId="{88DFB1E4-B92E-470C-9591-9D99AAB90076}" srcOrd="0" destOrd="0" presId="urn:microsoft.com/office/officeart/2005/8/layout/hierarchy5"/>
    <dgm:cxn modelId="{4C43F37B-0C28-4D39-B5A3-F3AD47CFE7EC}" type="presParOf" srcId="{DB14DECF-DB2F-4C6A-B3E8-977EC7308B43}" destId="{1C7851FF-1449-4C00-BB2F-8B8722DC119C}" srcOrd="1" destOrd="0" presId="urn:microsoft.com/office/officeart/2005/8/layout/hierarchy5"/>
    <dgm:cxn modelId="{BBDD5B36-8287-4E8D-AA4C-AE368C8474A7}" type="presParOf" srcId="{D16652B4-233D-4848-8803-8D7936FE0FC2}" destId="{13F2FE59-EE97-45DB-A295-AF322F3B078F}" srcOrd="2" destOrd="0" presId="urn:microsoft.com/office/officeart/2005/8/layout/hierarchy5"/>
    <dgm:cxn modelId="{71AACBFA-006A-4226-B631-88832F1FD5BB}" type="presParOf" srcId="{13F2FE59-EE97-45DB-A295-AF322F3B078F}" destId="{FC1FB200-305E-4204-8C77-A7B54C0F1758}" srcOrd="0" destOrd="0" presId="urn:microsoft.com/office/officeart/2005/8/layout/hierarchy5"/>
    <dgm:cxn modelId="{6CA381EB-680C-4FF2-A7A5-DAE146C5AD68}" type="presParOf" srcId="{D16652B4-233D-4848-8803-8D7936FE0FC2}" destId="{35DA507D-4746-40EC-8A14-49C9121400B5}" srcOrd="3" destOrd="0" presId="urn:microsoft.com/office/officeart/2005/8/layout/hierarchy5"/>
    <dgm:cxn modelId="{3AB7EFFD-B5B2-4F33-B161-9A825A822D65}" type="presParOf" srcId="{35DA507D-4746-40EC-8A14-49C9121400B5}" destId="{A3D342FF-FE63-4CEF-A483-39CC34E7B20B}" srcOrd="0" destOrd="0" presId="urn:microsoft.com/office/officeart/2005/8/layout/hierarchy5"/>
    <dgm:cxn modelId="{6FC3C040-5EFD-4E56-9546-48155D0FA899}" type="presParOf" srcId="{35DA507D-4746-40EC-8A14-49C9121400B5}" destId="{46B7FF3D-52A1-4F44-A880-DEC1EB01AEB1}" srcOrd="1" destOrd="0" presId="urn:microsoft.com/office/officeart/2005/8/layout/hierarchy5"/>
    <dgm:cxn modelId="{25A9F1AB-95E0-46A8-B1FA-09F9817FCD86}" type="presParOf" srcId="{46B7FF3D-52A1-4F44-A880-DEC1EB01AEB1}" destId="{220D96A5-9B2D-431E-94BE-58A39E1E1DBB}" srcOrd="0" destOrd="0" presId="urn:microsoft.com/office/officeart/2005/8/layout/hierarchy5"/>
    <dgm:cxn modelId="{51A1986C-274D-467B-909D-7AF8D4710C2C}" type="presParOf" srcId="{220D96A5-9B2D-431E-94BE-58A39E1E1DBB}" destId="{C13FCE03-6C6E-484B-8AC4-FE6C6186B8A3}" srcOrd="0" destOrd="0" presId="urn:microsoft.com/office/officeart/2005/8/layout/hierarchy5"/>
    <dgm:cxn modelId="{684B09F9-C945-4EC7-B527-82C6F664E56C}" type="presParOf" srcId="{46B7FF3D-52A1-4F44-A880-DEC1EB01AEB1}" destId="{8162CBE7-571B-45CE-B86F-B0885B857DD0}" srcOrd="1" destOrd="0" presId="urn:microsoft.com/office/officeart/2005/8/layout/hierarchy5"/>
    <dgm:cxn modelId="{108F3579-406E-449A-9B28-26DF3AF379C1}" type="presParOf" srcId="{8162CBE7-571B-45CE-B86F-B0885B857DD0}" destId="{E456B892-54ED-4A2B-85EC-96BC8C68D09F}" srcOrd="0" destOrd="0" presId="urn:microsoft.com/office/officeart/2005/8/layout/hierarchy5"/>
    <dgm:cxn modelId="{E73BA867-8C90-4106-B34A-56955E686EDE}" type="presParOf" srcId="{8162CBE7-571B-45CE-B86F-B0885B857DD0}" destId="{C0B1C5B6-4D1D-4552-8CA9-75C25487D89B}" srcOrd="1" destOrd="0" presId="urn:microsoft.com/office/officeart/2005/8/layout/hierarchy5"/>
    <dgm:cxn modelId="{5EB96C81-669D-4A60-9416-4245F314A1E4}" type="presParOf" srcId="{1C15DC2A-F4BE-468D-948D-12242968DC98}" destId="{9B560D03-B5AD-4BDD-AD34-0E84EDF7C58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804D68-DC72-4F35-A563-30D7A167EB56}">
      <dsp:nvSpPr>
        <dsp:cNvPr id="0" name=""/>
        <dsp:cNvSpPr/>
      </dsp:nvSpPr>
      <dsp:spPr>
        <a:xfrm>
          <a:off x="0" y="2286018"/>
          <a:ext cx="2577943" cy="96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 smtClean="0"/>
            <a:t>ESCASEZ DE AGUA  EN HABANA</a:t>
          </a:r>
          <a:endParaRPr lang="es-ES" sz="1900" kern="1200" dirty="0"/>
        </a:p>
      </dsp:txBody>
      <dsp:txXfrm>
        <a:off x="0" y="2286018"/>
        <a:ext cx="2577943" cy="960091"/>
      </dsp:txXfrm>
    </dsp:sp>
    <dsp:sp modelId="{77404878-86C2-4E3B-8D46-D3B6549ADC43}">
      <dsp:nvSpPr>
        <dsp:cNvPr id="0" name=""/>
        <dsp:cNvSpPr/>
      </dsp:nvSpPr>
      <dsp:spPr>
        <a:xfrm rot="19199528">
          <a:off x="2441414" y="2372047"/>
          <a:ext cx="1166701" cy="37968"/>
        </a:xfrm>
        <a:custGeom>
          <a:avLst/>
          <a:gdLst/>
          <a:ahLst/>
          <a:cxnLst/>
          <a:rect l="0" t="0" r="0" b="0"/>
          <a:pathLst>
            <a:path>
              <a:moveTo>
                <a:pt x="0" y="18984"/>
              </a:moveTo>
              <a:lnTo>
                <a:pt x="267065" y="18984"/>
              </a:lnTo>
            </a:path>
            <a:path>
              <a:moveTo>
                <a:pt x="899636" y="18984"/>
              </a:moveTo>
              <a:lnTo>
                <a:pt x="1166701" y="1898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800" kern="1200" dirty="0" smtClean="0"/>
            <a:t>sus</a:t>
          </a:r>
          <a:endParaRPr lang="es-ES" sz="2800" kern="1200" dirty="0"/>
        </a:p>
      </dsp:txBody>
      <dsp:txXfrm rot="19199528">
        <a:off x="2708479" y="2245194"/>
        <a:ext cx="632570" cy="291675"/>
      </dsp:txXfrm>
    </dsp:sp>
    <dsp:sp modelId="{62728813-281D-4B04-8952-A0017B368D46}">
      <dsp:nvSpPr>
        <dsp:cNvPr id="0" name=""/>
        <dsp:cNvSpPr/>
      </dsp:nvSpPr>
      <dsp:spPr>
        <a:xfrm>
          <a:off x="3471585" y="1440528"/>
          <a:ext cx="2189639" cy="1150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 dirty="0" smtClean="0"/>
            <a:t> causas</a:t>
          </a:r>
          <a:endParaRPr lang="es-ES" sz="3600" kern="1200" dirty="0"/>
        </a:p>
      </dsp:txBody>
      <dsp:txXfrm>
        <a:off x="3471585" y="1440528"/>
        <a:ext cx="2189639" cy="1150944"/>
      </dsp:txXfrm>
    </dsp:sp>
    <dsp:sp modelId="{19EC8725-8922-48F0-8651-63626C37B523}">
      <dsp:nvSpPr>
        <dsp:cNvPr id="0" name=""/>
        <dsp:cNvSpPr/>
      </dsp:nvSpPr>
      <dsp:spPr>
        <a:xfrm rot="19517335">
          <a:off x="5561720" y="1678629"/>
          <a:ext cx="1118246" cy="37968"/>
        </a:xfrm>
        <a:custGeom>
          <a:avLst/>
          <a:gdLst/>
          <a:ahLst/>
          <a:cxnLst/>
          <a:rect l="0" t="0" r="0" b="0"/>
          <a:pathLst>
            <a:path>
              <a:moveTo>
                <a:pt x="0" y="18984"/>
              </a:moveTo>
              <a:lnTo>
                <a:pt x="269077" y="18984"/>
              </a:lnTo>
            </a:path>
            <a:path>
              <a:moveTo>
                <a:pt x="849168" y="18984"/>
              </a:moveTo>
              <a:lnTo>
                <a:pt x="1118246" y="1898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son</a:t>
          </a:r>
          <a:endParaRPr lang="es-ES" sz="2400" kern="1200" dirty="0"/>
        </a:p>
      </dsp:txBody>
      <dsp:txXfrm rot="19517335">
        <a:off x="5830798" y="1557833"/>
        <a:ext cx="580090" cy="279561"/>
      </dsp:txXfrm>
    </dsp:sp>
    <dsp:sp modelId="{922D6E61-3E9B-40D8-81BE-9C39B01E77F3}">
      <dsp:nvSpPr>
        <dsp:cNvPr id="0" name=""/>
        <dsp:cNvSpPr/>
      </dsp:nvSpPr>
      <dsp:spPr>
        <a:xfrm>
          <a:off x="6580461" y="814142"/>
          <a:ext cx="2260342" cy="1130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 smtClean="0"/>
            <a:t>Aumento de fabricación de viviendas</a:t>
          </a:r>
          <a:endParaRPr lang="es-ES" sz="1900" kern="1200" dirty="0"/>
        </a:p>
      </dsp:txBody>
      <dsp:txXfrm>
        <a:off x="6580461" y="814142"/>
        <a:ext cx="2260342" cy="1130171"/>
      </dsp:txXfrm>
    </dsp:sp>
    <dsp:sp modelId="{08A3E05F-2B2B-4DB6-BFFF-3FEAECDC510D}">
      <dsp:nvSpPr>
        <dsp:cNvPr id="0" name=""/>
        <dsp:cNvSpPr/>
      </dsp:nvSpPr>
      <dsp:spPr>
        <a:xfrm rot="2147878">
          <a:off x="5554172" y="2328478"/>
          <a:ext cx="1133342" cy="37968"/>
        </a:xfrm>
        <a:custGeom>
          <a:avLst/>
          <a:gdLst/>
          <a:ahLst/>
          <a:cxnLst/>
          <a:rect l="0" t="0" r="0" b="0"/>
          <a:pathLst>
            <a:path>
              <a:moveTo>
                <a:pt x="0" y="18984"/>
              </a:moveTo>
              <a:lnTo>
                <a:pt x="1133342" y="1898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47878">
        <a:off x="6092509" y="2319129"/>
        <a:ext cx="56667" cy="56667"/>
      </dsp:txXfrm>
    </dsp:sp>
    <dsp:sp modelId="{88DFB1E4-B92E-470C-9591-9D99AAB90076}">
      <dsp:nvSpPr>
        <dsp:cNvPr id="0" name=""/>
        <dsp:cNvSpPr/>
      </dsp:nvSpPr>
      <dsp:spPr>
        <a:xfrm>
          <a:off x="6580461" y="2113839"/>
          <a:ext cx="2260342" cy="1130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 smtClean="0"/>
            <a:t>Falta de tuberías</a:t>
          </a:r>
          <a:endParaRPr lang="es-ES" sz="1900" kern="1200" dirty="0"/>
        </a:p>
      </dsp:txBody>
      <dsp:txXfrm>
        <a:off x="6580461" y="2113839"/>
        <a:ext cx="2260342" cy="1130171"/>
      </dsp:txXfrm>
    </dsp:sp>
    <dsp:sp modelId="{13F2FE59-EE97-45DB-A295-AF322F3B078F}">
      <dsp:nvSpPr>
        <dsp:cNvPr id="0" name=""/>
        <dsp:cNvSpPr/>
      </dsp:nvSpPr>
      <dsp:spPr>
        <a:xfrm rot="3738917">
          <a:off x="2169903" y="3421960"/>
          <a:ext cx="1524262" cy="37968"/>
        </a:xfrm>
        <a:custGeom>
          <a:avLst/>
          <a:gdLst/>
          <a:ahLst/>
          <a:cxnLst/>
          <a:rect l="0" t="0" r="0" b="0"/>
          <a:pathLst>
            <a:path>
              <a:moveTo>
                <a:pt x="0" y="18984"/>
              </a:moveTo>
              <a:lnTo>
                <a:pt x="634712" y="18984"/>
              </a:lnTo>
            </a:path>
            <a:path>
              <a:moveTo>
                <a:pt x="889549" y="18984"/>
              </a:moveTo>
              <a:lnTo>
                <a:pt x="1524262" y="1898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800" kern="1200" dirty="0" smtClean="0"/>
            <a:t>a</a:t>
          </a:r>
          <a:endParaRPr lang="es-ES" sz="2800" kern="1200" dirty="0"/>
        </a:p>
      </dsp:txBody>
      <dsp:txXfrm rot="3738917">
        <a:off x="2804615" y="3250411"/>
        <a:ext cx="254837" cy="381065"/>
      </dsp:txXfrm>
    </dsp:sp>
    <dsp:sp modelId="{A3D342FF-FE63-4CEF-A483-39CC34E7B20B}">
      <dsp:nvSpPr>
        <dsp:cNvPr id="0" name=""/>
        <dsp:cNvSpPr/>
      </dsp:nvSpPr>
      <dsp:spPr>
        <a:xfrm>
          <a:off x="3286124" y="3714778"/>
          <a:ext cx="2290315" cy="802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 dirty="0" smtClean="0"/>
            <a:t>gravado</a:t>
          </a:r>
          <a:endParaRPr lang="es-ES" sz="3200" kern="1200" dirty="0"/>
        </a:p>
      </dsp:txBody>
      <dsp:txXfrm>
        <a:off x="3286124" y="3714778"/>
        <a:ext cx="2290315" cy="802094"/>
      </dsp:txXfrm>
    </dsp:sp>
    <dsp:sp modelId="{220D96A5-9B2D-431E-94BE-58A39E1E1DBB}">
      <dsp:nvSpPr>
        <dsp:cNvPr id="0" name=""/>
        <dsp:cNvSpPr/>
      </dsp:nvSpPr>
      <dsp:spPr>
        <a:xfrm rot="270647">
          <a:off x="5575472" y="4121410"/>
          <a:ext cx="624818" cy="37968"/>
        </a:xfrm>
        <a:custGeom>
          <a:avLst/>
          <a:gdLst/>
          <a:ahLst/>
          <a:cxnLst/>
          <a:rect l="0" t="0" r="0" b="0"/>
          <a:pathLst>
            <a:path>
              <a:moveTo>
                <a:pt x="0" y="18984"/>
              </a:moveTo>
              <a:lnTo>
                <a:pt x="62481" y="18984"/>
              </a:lnTo>
            </a:path>
            <a:path>
              <a:moveTo>
                <a:pt x="562336" y="18984"/>
              </a:moveTo>
              <a:lnTo>
                <a:pt x="624818" y="1898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A partir</a:t>
          </a:r>
          <a:endParaRPr lang="es-ES" sz="1400" kern="1200" dirty="0"/>
        </a:p>
      </dsp:txBody>
      <dsp:txXfrm rot="270647">
        <a:off x="5637954" y="4062292"/>
        <a:ext cx="499854" cy="156204"/>
      </dsp:txXfrm>
    </dsp:sp>
    <dsp:sp modelId="{E456B892-54ED-4A2B-85EC-96BC8C68D09F}">
      <dsp:nvSpPr>
        <dsp:cNvPr id="0" name=""/>
        <dsp:cNvSpPr/>
      </dsp:nvSpPr>
      <dsp:spPr>
        <a:xfrm>
          <a:off x="6199322" y="3599879"/>
          <a:ext cx="2458258" cy="1130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 smtClean="0"/>
            <a:t>10 de marzo de 1952</a:t>
          </a:r>
          <a:endParaRPr lang="es-ES" sz="1900" kern="1200" dirty="0"/>
        </a:p>
      </dsp:txBody>
      <dsp:txXfrm>
        <a:off x="6199322" y="3599879"/>
        <a:ext cx="2458258" cy="1130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9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9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9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advTm="9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9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95D59C-8417-4E06-B2F0-9608A7C903DA}" type="datetimeFigureOut">
              <a:rPr lang="es-ES" smtClean="0"/>
              <a:pPr/>
              <a:t>23/09/2010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0CECA1-4FDD-4D62-9CBF-ABC8873DF0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9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aludmasdietas.com/2007/02/08/enfermedades-causadas-por-alimento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SV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CONTAMINACIÓN DEL AGUA</a:t>
            </a:r>
            <a:endParaRPr lang="es-ES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En las comunidades rurales y urbano-marginales de Latinoamérica, más de la mitad de las enfermedades y de las muertes que ocurren en la primera infancia tienen como causa principal los microorganismos transmitidos a través de la ingestión de agua o de alimentos contaminados.</a:t>
            </a: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SV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ENFERMEDADES A CAUSA DE LA CONTAMINACIÓN DEL AGUA</a:t>
            </a:r>
            <a:endParaRPr lang="es-ES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3 Imagen" descr="image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143248"/>
            <a:ext cx="5214974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ESTAS ENFERMEDADES PUEDEN CLASIFICARSE EN DOS TIPOS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Infecciones alimentarias:</a:t>
            </a:r>
          </a:p>
          <a:p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aquellas causadas directamente por los microorganismos, como por ejemplo las amibiasis o la salmonelosis.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3998941" cy="3941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Intoxicaciones alimentarias: </a:t>
            </a:r>
          </a:p>
          <a:p>
            <a:pPr lvl="0"/>
            <a:endParaRPr lang="es-E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las causadas por las toxinas producidas por los microorganismos, como por ejemplo el botulismo o la intoxicación producida por estafilococos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s-ES" dirty="0"/>
          </a:p>
        </p:txBody>
      </p:sp>
    </p:spTree>
  </p:cSld>
  <p:clrMapOvr>
    <a:masterClrMapping/>
  </p:clrMapOvr>
  <p:transition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stoma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6000792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INFECCIONES ALIMENTARIAS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toxicacionEstafi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1614" y="1481138"/>
            <a:ext cx="5620771" cy="4525962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INTOXICACIONES ALIMENTARIAS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. Los microorganismos causantes de las enfermedades pueden entrar a nuestro cuerpo por varias vías, como la boca y los pies descalzos. Cuando salen lo hacen también por la boca y nariz, así como por las excretas, es decir, heces y orina.</a:t>
            </a:r>
            <a:endParaRPr lang="es-E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Autofit/>
          </a:bodyPr>
          <a:lstStyle/>
          <a:p>
            <a:r>
              <a:rPr lang="es-SV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MICROORGANISMOS CAUSANTES</a:t>
            </a:r>
            <a:endParaRPr lang="es-E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4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36727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Imagen" descr="col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271984" cy="2905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fermedades por agua contaminad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8358246" cy="464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699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Enfermedades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mayoría de las personas reaccionan de diferente forma a las enfermedades ambientales desacuerdo a la exposición, la capacidad y su resistencia física. Pero nuestro organismo reacciona a tres maneras </a:t>
            </a:r>
            <a:br>
              <a:rPr lang="es-E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E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Rechazo con tos o estornudos.</a:t>
            </a:r>
          </a:p>
          <a:p>
            <a:endParaRPr lang="es-ES" dirty="0"/>
          </a:p>
        </p:txBody>
      </p:sp>
      <p:pic>
        <p:nvPicPr>
          <p:cNvPr id="9" name="8 Marcador de contenido" descr="contaminacion-nino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500174"/>
            <a:ext cx="4041775" cy="3429024"/>
          </a:xfrm>
        </p:spPr>
      </p:pic>
    </p:spTree>
  </p:cSld>
  <p:clrMapOvr>
    <a:masterClrMapping/>
  </p:clrMapOvr>
  <p:transition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y4450e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7215238" cy="6143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4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l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7429552" cy="414340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s-ES" sz="49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¿CÓMO SE LIMPIA EL AGUA?</a:t>
            </a:r>
            <a:r>
              <a:rPr lang="es-ES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s-ES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es-ES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sequía provoca efectos devastadores en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los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países que las sufren.               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7972452" cy="7143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SV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ESCASEZ DEL AGUA</a:t>
            </a:r>
            <a:endParaRPr lang="es-ES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3 Imagen" descr="sequ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35771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Imagen" descr="ag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714620"/>
            <a:ext cx="342902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7772400" cy="1428760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 AGUA CONTAMINADA MATA MÁS QUE LA GUERRA</a:t>
            </a:r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sz="40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s-E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b="1" dirty="0" smtClean="0"/>
          </a:p>
        </p:txBody>
      </p:sp>
      <p:pic>
        <p:nvPicPr>
          <p:cNvPr id="4" name="3 Imagen" descr="problema-ag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7000924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500198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</a:rPr>
              <a:t>El agua es un elemento esencial para la vida, y es el bien natural más preciado</a:t>
            </a:r>
            <a:endParaRPr lang="es-E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143248"/>
            <a:ext cx="6643734" cy="3081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iclo_litico_vir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215369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4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Las enfermedades causadas por los alimentos son aquellas originadas por el consumo de alimentos infectados por agentes contaminantes en cantidades extraordinarias para afectar la salud.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hlinkClick r:id="rId2" tooltip="Permanent Link: Enfermedades causadas por alimentos:"/>
              </a:rPr>
              <a:t>ENFERMEDADES CAUSADAS POR ALIMENTOS: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 descr="alimentos-contamina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214686"/>
            <a:ext cx="507209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nfermedades-transmitidas-por-la-contaminacion-del-agua-como-evitarlas_25081_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501122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SV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CUADRO DE ENFERMEDADES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Efectos físicos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como mal olor, cambio de color, enturbiamiento, fermentación, cambio de temperatura…</a:t>
            </a:r>
          </a:p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Efectos químicos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como la disminución de la concentración necesaria de oxígeno para la vida acuática.</a:t>
            </a:r>
          </a:p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Efectos biológicos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como la muerte de plantas y animales, así como la producción de enfermedades en el hombre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SV" sz="3200" dirty="0" smtClean="0">
                <a:solidFill>
                  <a:schemeClr val="accent1">
                    <a:lumMod val="75000"/>
                  </a:schemeClr>
                </a:solidFill>
              </a:rPr>
              <a:t>EFECTOS DE LA CONTAMINACÍON DEL AGUA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accent1">
                    <a:lumMod val="75000"/>
                  </a:schemeClr>
                </a:solidFill>
              </a:rPr>
              <a:t>el agua de lluvia</a:t>
            </a:r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s-ES" sz="4800" dirty="0" smtClean="0"/>
              <a:t> </a:t>
            </a:r>
            <a:r>
              <a:rPr lang="es-ES" sz="4800" dirty="0" smtClean="0">
                <a:solidFill>
                  <a:schemeClr val="accent1">
                    <a:lumMod val="75000"/>
                  </a:schemeClr>
                </a:solidFill>
              </a:rPr>
              <a:t>ríos</a:t>
            </a:r>
          </a:p>
          <a:p>
            <a:r>
              <a:rPr lang="es-ES" sz="4800" dirty="0" smtClean="0">
                <a:solidFill>
                  <a:schemeClr val="accent1">
                    <a:lumMod val="75000"/>
                  </a:schemeClr>
                </a:solidFill>
              </a:rPr>
              <a:t> lagos</a:t>
            </a:r>
            <a:endParaRPr lang="es-ES" sz="4800" dirty="0" smtClean="0"/>
          </a:p>
          <a:p>
            <a:r>
              <a:rPr lang="es-ES" sz="4800" dirty="0" smtClean="0"/>
              <a:t> </a:t>
            </a:r>
            <a:r>
              <a:rPr lang="es-ES" sz="4800" dirty="0" smtClean="0">
                <a:solidFill>
                  <a:schemeClr val="accent1">
                    <a:lumMod val="75000"/>
                  </a:schemeClr>
                </a:solidFill>
              </a:rPr>
              <a:t>mares </a:t>
            </a:r>
          </a:p>
          <a:p>
            <a:r>
              <a:rPr lang="es-ES" sz="4800" dirty="0" smtClean="0">
                <a:solidFill>
                  <a:schemeClr val="accent1">
                    <a:lumMod val="75000"/>
                  </a:schemeClr>
                </a:solidFill>
              </a:rPr>
              <a:t>aguas subterráneas.</a:t>
            </a:r>
            <a:endParaRPr lang="es-E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FUENTES</a:t>
            </a:r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SV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NATURALES DEL AGUA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14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LUV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07196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rio-i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5" y="2714620"/>
            <a:ext cx="4714875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go-de-sanab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07183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 descr="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71480"/>
            <a:ext cx="375442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20070417klpcnatun_251.Ies.S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643314"/>
            <a:ext cx="4714908" cy="28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0037927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572427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SV" sz="3600" dirty="0" smtClean="0">
                <a:solidFill>
                  <a:schemeClr val="accent4">
                    <a:lumMod val="75000"/>
                  </a:schemeClr>
                </a:solidFill>
              </a:rPr>
              <a:t>CAUSANTES DE LA CONTAMINACÍON</a:t>
            </a:r>
            <a:endParaRPr lang="es-E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 principios del próximo siglo, una tercera parte de las naciones tendrá escasez de agua de modo permanente.</a:t>
            </a:r>
          </a:p>
          <a:p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5" name="4 Imagen" descr="jg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357430"/>
            <a:ext cx="714380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gu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429420" cy="4214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5400" dirty="0" smtClean="0">
                <a:solidFill>
                  <a:schemeClr val="accent1">
                    <a:lumMod val="75000"/>
                  </a:schemeClr>
                </a:solidFill>
              </a:rPr>
              <a:t>PROPUESTAS PARA EL BUEN USO DEL AGUA </a:t>
            </a:r>
            <a:endParaRPr lang="es-E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SV" dirty="0" smtClean="0">
                <a:solidFill>
                  <a:schemeClr val="accent2">
                    <a:lumMod val="75000"/>
                  </a:schemeClr>
                </a:solidFill>
              </a:rPr>
              <a:t>EN EL HOGAR Y LA ESCUELA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ulgetawel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457203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No dejar chorros abiertos.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 descr="el_agua-desperdici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928802"/>
            <a:ext cx="3000396" cy="302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E-agua-multas-obras-sanitarias-mendoza.jpg_687088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714380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No desperdiciar el agua cuando regamos el patio.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am_local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214554"/>
            <a:ext cx="671517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Al lavar el carro usar solo el agua necesaria.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abg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21510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No jugar con agua.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perdicio-de-agua-30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3143272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 descr="DESPERDICIO DE AG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28604"/>
            <a:ext cx="376238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 descr="Multa_0304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000372"/>
            <a:ext cx="3066667" cy="3573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4000" dirty="0" smtClean="0">
                <a:solidFill>
                  <a:schemeClr val="accent2">
                    <a:lumMod val="75000"/>
                  </a:schemeClr>
                </a:solidFill>
              </a:rPr>
              <a:t>“cuidémosla”</a:t>
            </a:r>
          </a:p>
          <a:p>
            <a:endParaRPr lang="es-SV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4000" dirty="0" smtClean="0">
                <a:solidFill>
                  <a:schemeClr val="accent1">
                    <a:lumMod val="75000"/>
                  </a:schemeClr>
                </a:solidFill>
              </a:rPr>
              <a:t>EL AGUA ES LO MAS VITAL PARA NOSOTROS.</a:t>
            </a:r>
            <a:endParaRPr lang="es-E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 descr="pelea ag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14620"/>
            <a:ext cx="664373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Con este trabajo hemos concluido que la fuente mas vital para el ser humano es el agua.</a:t>
            </a:r>
          </a:p>
          <a:p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Tomando en cuenta todo lo que vimos en esta presentación acerca de la contaminación del agua y que tratemos se llevar a cabo las formas de cuidar el agua.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Andrea Guadalupe Hernández #18</a:t>
            </a:r>
          </a:p>
          <a:p>
            <a:r>
              <a:rPr lang="es-SV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Francisco Alberto Jiménez #20</a:t>
            </a:r>
          </a:p>
          <a:p>
            <a:r>
              <a:rPr lang="es-SV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Edgar Narciso López #21</a:t>
            </a:r>
          </a:p>
          <a:p>
            <a:r>
              <a:rPr lang="es-SV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Oliver Josué Chichique  #12</a:t>
            </a:r>
          </a:p>
          <a:p>
            <a:r>
              <a:rPr lang="es-SV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Carlos Junior Hernández #38 </a:t>
            </a:r>
            <a:endParaRPr lang="es-E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PERSONAS QUE TRABAJAMOS EN ESTO: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</a:rPr>
              <a:t> Arrojo de residuos sólidos domésticos e industriales.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 Descarga de desagües domésticos e industriales.</a:t>
            </a:r>
            <a:b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 Arrojo de aceites usados.</a:t>
            </a:r>
            <a:b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600" dirty="0" smtClean="0">
                <a:solidFill>
                  <a:schemeClr val="accent4"/>
                </a:solidFill>
              </a:rPr>
              <a:t>- Derrames de petróleo.</a:t>
            </a:r>
            <a:endParaRPr lang="es-ES" sz="3600" dirty="0">
              <a:solidFill>
                <a:schemeClr val="accent4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SV" sz="4800" dirty="0" smtClean="0"/>
              <a:t>PRINCIPALES CAUSAS</a:t>
            </a:r>
            <a:endParaRPr lang="es-ES" sz="4800" dirty="0"/>
          </a:p>
        </p:txBody>
      </p:sp>
    </p:spTree>
  </p:cSld>
  <p:clrMapOvr>
    <a:masterClrMapping/>
  </p:clrMapOvr>
  <p:transition advClick="0"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928957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es-SV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“MUCHAS GRACIAS”</a:t>
            </a:r>
            <a:endParaRPr lang="es-ES" sz="8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9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taminacion_de_los_rios_mortandad_de_peces_por_contamin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857232"/>
            <a:ext cx="5643602" cy="4277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428604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presa de Vento en el artículo El Sabotaje, una de las Causas de la Escasez de Agua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6929486" cy="4808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recursos hídricos disminuirán continuamente a causa del crecimiento de la población.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3 Imagen" descr="ecologiablog_marabu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6786610" cy="4071966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</p:spTree>
  </p:cSld>
  <p:clrMapOvr>
    <a:masterClrMapping/>
  </p:clrMapOvr>
  <p:transition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titled -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7786742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</TotalTime>
  <Words>562</Words>
  <Application>Microsoft Office PowerPoint</Application>
  <PresentationFormat>Presentación en pantalla (4:3)</PresentationFormat>
  <Paragraphs>66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Concurrencia</vt:lpstr>
      <vt:lpstr>CONTAMINACIÓN DEL AGUA</vt:lpstr>
      <vt:lpstr>LA ESCASEZ DEL AGUA</vt:lpstr>
      <vt:lpstr>Diapositiva 3</vt:lpstr>
      <vt:lpstr>PRINCIPALES CAUSAS</vt:lpstr>
      <vt:lpstr>Diapositiva 5</vt:lpstr>
      <vt:lpstr>Diapositiva 6</vt:lpstr>
      <vt:lpstr>Diapositiva 7</vt:lpstr>
      <vt:lpstr>Diapositiva 8</vt:lpstr>
      <vt:lpstr>Diapositiva 9</vt:lpstr>
      <vt:lpstr>ENFERMEDADES A CAUSA DE LA CONTAMINACIÓN DEL AGUA</vt:lpstr>
      <vt:lpstr>ESTAS ENFERMEDADES PUEDEN CLASIFICARSE EN DOS TIPOS</vt:lpstr>
      <vt:lpstr>INFECCIONES ALIMENTARIAS</vt:lpstr>
      <vt:lpstr>INTOXICACIONES ALIMENTARIAS</vt:lpstr>
      <vt:lpstr>MICROORGANISMOS CAUSANTES</vt:lpstr>
      <vt:lpstr>Diapositiva 15</vt:lpstr>
      <vt:lpstr>Diapositiva 16</vt:lpstr>
      <vt:lpstr>Enfermedades </vt:lpstr>
      <vt:lpstr>Diapositiva 18</vt:lpstr>
      <vt:lpstr>¿CÓMO SE LIMPIA EL AGUA? </vt:lpstr>
      <vt:lpstr>EL AGUA CONTAMINADA MATA MÁS QUE LA GUERRA </vt:lpstr>
      <vt:lpstr>El agua es un elemento esencial para la vida, y es el bien natural más preciado</vt:lpstr>
      <vt:lpstr>Diapositiva 22</vt:lpstr>
      <vt:lpstr>ENFERMEDADES CAUSADAS POR ALIMENTOS: </vt:lpstr>
      <vt:lpstr>CUADRO DE ENFERMEDADES</vt:lpstr>
      <vt:lpstr>EFECTOS DE LA CONTAMINACÍON DEL AGUA</vt:lpstr>
      <vt:lpstr>FUENTES NATURALES DEL AGUA</vt:lpstr>
      <vt:lpstr>Diapositiva 27</vt:lpstr>
      <vt:lpstr>Diapositiva 28</vt:lpstr>
      <vt:lpstr>CAUSANTES DE LA CONTAMINACÍON</vt:lpstr>
      <vt:lpstr>Diapositiva 30</vt:lpstr>
      <vt:lpstr>PROPUESTAS PARA EL BUEN USO DEL AGUA </vt:lpstr>
      <vt:lpstr>No dejar chorros abiertos.</vt:lpstr>
      <vt:lpstr>No desperdiciar el agua cuando regamos el patio.</vt:lpstr>
      <vt:lpstr>Al lavar el carro usar solo el agua necesaria.</vt:lpstr>
      <vt:lpstr>No jugar con agua.</vt:lpstr>
      <vt:lpstr>Diapositiva 36</vt:lpstr>
      <vt:lpstr>EL AGUA ES LO MAS VITAL PARA NOSOTROS.</vt:lpstr>
      <vt:lpstr>CONCLUSIONES</vt:lpstr>
      <vt:lpstr>PERSONAS QUE TRABAJAMOS EN ESTO:</vt:lpstr>
      <vt:lpstr>“MUCHAS GRACIAS”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CONTAMINACIÓN DEL AGUA</dc:title>
  <dc:creator>Don Oswald</dc:creator>
  <cp:lastModifiedBy>Don Oswald</cp:lastModifiedBy>
  <cp:revision>38</cp:revision>
  <dcterms:created xsi:type="dcterms:W3CDTF">2010-09-23T00:03:56Z</dcterms:created>
  <dcterms:modified xsi:type="dcterms:W3CDTF">2010-09-23T12:48:06Z</dcterms:modified>
</cp:coreProperties>
</file>